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601200" cy="128016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AC6F"/>
    <a:srgbClr val="FFFFCC"/>
    <a:srgbClr val="FFFF99"/>
    <a:srgbClr val="FFFF66"/>
    <a:srgbClr val="FFCC99"/>
    <a:srgbClr val="A73152"/>
    <a:srgbClr val="980F35"/>
    <a:srgbClr val="6600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7" autoAdjust="0"/>
    <p:restoredTop sz="94660"/>
  </p:normalViewPr>
  <p:slideViewPr>
    <p:cSldViewPr snapToGrid="0">
      <p:cViewPr varScale="1">
        <p:scale>
          <a:sx n="58" d="100"/>
          <a:sy n="58" d="100"/>
        </p:scale>
        <p:origin x="-1296" y="-90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0DF69-1DB2-4C2E-9071-937C50649495}" type="datetimeFigureOut">
              <a:rPr lang="cs-CZ" smtClean="0"/>
              <a:pPr/>
              <a:t>18.8.2020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FCFF9-A599-4F74-B782-453B15378BE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0263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E918-08CA-4C36-B8B1-37B3AA81C3B6}" type="datetimeFigureOut">
              <a:rPr lang="cs-CZ" smtClean="0"/>
              <a:pPr/>
              <a:t>18.8.2020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B65E-93F4-455D-8C93-8D4D1EF076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5599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E918-08CA-4C36-B8B1-37B3AA81C3B6}" type="datetimeFigureOut">
              <a:rPr lang="cs-CZ" smtClean="0"/>
              <a:pPr/>
              <a:t>18.8.2020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B65E-93F4-455D-8C93-8D4D1EF076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57712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E918-08CA-4C36-B8B1-37B3AA81C3B6}" type="datetimeFigureOut">
              <a:rPr lang="cs-CZ" smtClean="0"/>
              <a:pPr/>
              <a:t>18.8.2020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B65E-93F4-455D-8C93-8D4D1EF076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18411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E918-08CA-4C36-B8B1-37B3AA81C3B6}" type="datetimeFigureOut">
              <a:rPr lang="cs-CZ" smtClean="0"/>
              <a:pPr/>
              <a:t>18.8.2020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B65E-93F4-455D-8C93-8D4D1EF076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5136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E918-08CA-4C36-B8B1-37B3AA81C3B6}" type="datetimeFigureOut">
              <a:rPr lang="cs-CZ" smtClean="0"/>
              <a:pPr/>
              <a:t>18.8.2020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B65E-93F4-455D-8C93-8D4D1EF076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6316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E918-08CA-4C36-B8B1-37B3AA81C3B6}" type="datetimeFigureOut">
              <a:rPr lang="cs-CZ" smtClean="0"/>
              <a:pPr/>
              <a:t>18.8.2020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B65E-93F4-455D-8C93-8D4D1EF076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09003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E918-08CA-4C36-B8B1-37B3AA81C3B6}" type="datetimeFigureOut">
              <a:rPr lang="cs-CZ" smtClean="0"/>
              <a:pPr/>
              <a:t>18.8.2020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B65E-93F4-455D-8C93-8D4D1EF076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1873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E918-08CA-4C36-B8B1-37B3AA81C3B6}" type="datetimeFigureOut">
              <a:rPr lang="cs-CZ" smtClean="0"/>
              <a:pPr/>
              <a:t>18.8.2020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B65E-93F4-455D-8C93-8D4D1EF076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0761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E918-08CA-4C36-B8B1-37B3AA81C3B6}" type="datetimeFigureOut">
              <a:rPr lang="cs-CZ" smtClean="0"/>
              <a:pPr/>
              <a:t>18.8.2020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B65E-93F4-455D-8C93-8D4D1EF076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33636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E918-08CA-4C36-B8B1-37B3AA81C3B6}" type="datetimeFigureOut">
              <a:rPr lang="cs-CZ" smtClean="0"/>
              <a:pPr/>
              <a:t>18.8.2020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B65E-93F4-455D-8C93-8D4D1EF076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73425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BE918-08CA-4C36-B8B1-37B3AA81C3B6}" type="datetimeFigureOut">
              <a:rPr lang="cs-CZ" smtClean="0"/>
              <a:pPr/>
              <a:t>18.8.2020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B65E-93F4-455D-8C93-8D4D1EF076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78195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BE918-08CA-4C36-B8B1-37B3AA81C3B6}" type="datetimeFigureOut">
              <a:rPr lang="cs-CZ" smtClean="0"/>
              <a:pPr/>
              <a:t>18.8.2020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CB65E-93F4-455D-8C93-8D4D1EF076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774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AC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D578DD49-7952-4B93-BC1F-4EE5FEE04156}"/>
              </a:ext>
            </a:extLst>
          </p:cNvPr>
          <p:cNvSpPr txBox="1"/>
          <p:nvPr/>
        </p:nvSpPr>
        <p:spPr>
          <a:xfrm>
            <a:off x="406831" y="1913975"/>
            <a:ext cx="8787538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endParaRPr lang="cs-CZ" sz="400" b="1" dirty="0">
              <a:ln w="12700" cap="flat" cmpd="sng" algn="ctr">
                <a:noFill/>
                <a:prstDash val="solid"/>
                <a:round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Gulim" panose="020B0600000101010101" pitchFamily="34" charset="-127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cs-CZ" sz="8000" b="1" dirty="0">
                <a:ln w="12700" cap="flat" cmpd="sng" algn="ctr">
                  <a:noFill/>
                  <a:prstDash val="solid"/>
                  <a:round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Gulim" panose="020B0600000101010101" pitchFamily="34" charset="-127"/>
                <a:cs typeface="Calibri" panose="020F0502020204030204" pitchFamily="34" charset="0"/>
              </a:rPr>
              <a:t>Kamelot</a:t>
            </a:r>
            <a:r>
              <a:rPr lang="cs-CZ" sz="6000" b="1" dirty="0">
                <a:ln w="12700" cap="flat" cmpd="sng" algn="ctr">
                  <a:noFill/>
                  <a:prstDash val="solid"/>
                  <a:round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Gulim" panose="020B0600000101010101" pitchFamily="34" charset="-127"/>
                <a:cs typeface="Calibri" panose="020F0502020204030204" pitchFamily="34" charset="0"/>
              </a:rPr>
              <a:t> </a:t>
            </a:r>
            <a:endParaRPr lang="cs-CZ" sz="4000" b="1" dirty="0">
              <a:ln w="12700" cap="flat" cmpd="sng" algn="ctr">
                <a:noFill/>
                <a:prstDash val="solid"/>
                <a:round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  <a:ea typeface="Gulim" panose="020B0600000101010101" pitchFamily="34" charset="-127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cs-CZ" sz="4000" b="1" dirty="0">
                <a:ln w="12700" cap="flat" cmpd="sng" algn="ctr">
                  <a:noFill/>
                  <a:prstDash val="solid"/>
                  <a:round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Gulim" panose="020B0600000101010101" pitchFamily="34" charset="-127"/>
                <a:cs typeface="Calibri" panose="020F0502020204030204" pitchFamily="34" charset="0"/>
              </a:rPr>
              <a:t>dne 22. 8. 2020 </a:t>
            </a:r>
          </a:p>
          <a:p>
            <a:pPr algn="ctr">
              <a:defRPr/>
            </a:pPr>
            <a:r>
              <a:rPr lang="cs-CZ" sz="4000" b="1" dirty="0">
                <a:ln w="12700" cap="flat" cmpd="sng" algn="ctr">
                  <a:noFill/>
                  <a:prstDash val="solid"/>
                  <a:round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Gulim" panose="020B0600000101010101" pitchFamily="34" charset="-127"/>
                <a:cs typeface="Calibri" panose="020F0502020204030204" pitchFamily="34" charset="0"/>
              </a:rPr>
              <a:t>19:30 – 21:00 hod</a:t>
            </a:r>
          </a:p>
          <a:p>
            <a:pPr algn="ctr">
              <a:defRPr/>
            </a:pPr>
            <a:r>
              <a:rPr lang="cs-CZ" sz="4000" b="1" dirty="0">
                <a:ln w="12700" cap="flat" cmpd="sng" algn="ctr">
                  <a:noFill/>
                  <a:prstDash val="solid"/>
                  <a:round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Gulim" panose="020B0600000101010101" pitchFamily="34" charset="-127"/>
                <a:cs typeface="Calibri" panose="020F0502020204030204" pitchFamily="34" charset="0"/>
              </a:rPr>
              <a:t>na nádvoří hotelu Zámek Valeč</a:t>
            </a:r>
          </a:p>
          <a:p>
            <a:pPr algn="ctr"/>
            <a:endParaRPr lang="cs-CZ" dirty="0">
              <a:latin typeface="Bookman Old Style" panose="02050604050505020204" pitchFamily="18" charset="0"/>
              <a:ea typeface="Gulim" panose="020B0600000101010101" pitchFamily="34" charset="-127"/>
            </a:endParaRPr>
          </a:p>
          <a:p>
            <a:pPr algn="ctr"/>
            <a:r>
              <a:rPr lang="cs-CZ" sz="2100" dirty="0">
                <a:latin typeface="Bookman Old Style" panose="02050604050505020204" pitchFamily="18" charset="0"/>
                <a:ea typeface="Gulim" panose="020B0600000101010101" pitchFamily="34" charset="-127"/>
              </a:rPr>
              <a:t>Kamelot je současná česká hudební skupina pocházející z Brna. Vznikla v roce 1982 a celou její historií ji provází zakladatel </a:t>
            </a:r>
            <a:br>
              <a:rPr lang="cs-CZ" sz="2100" dirty="0">
                <a:latin typeface="Bookman Old Style" panose="02050604050505020204" pitchFamily="18" charset="0"/>
                <a:ea typeface="Gulim" panose="020B0600000101010101" pitchFamily="34" charset="-127"/>
              </a:rPr>
            </a:br>
            <a:r>
              <a:rPr lang="cs-CZ" sz="2100" dirty="0">
                <a:latin typeface="Bookman Old Style" panose="02050604050505020204" pitchFamily="18" charset="0"/>
                <a:ea typeface="Gulim" panose="020B0600000101010101" pitchFamily="34" charset="-127"/>
              </a:rPr>
              <a:t>a frontman Roman Horký, který je až na výjimky autorem všech textů i hudby k písním skupiny.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xmlns="" id="{2EB08756-BBF4-4528-BA48-F3113BD01F29}"/>
              </a:ext>
            </a:extLst>
          </p:cNvPr>
          <p:cNvSpPr/>
          <p:nvPr/>
        </p:nvSpPr>
        <p:spPr>
          <a:xfrm>
            <a:off x="0" y="11899122"/>
            <a:ext cx="9601200" cy="890954"/>
          </a:xfrm>
          <a:prstGeom prst="rect">
            <a:avLst/>
          </a:prstGeom>
          <a:solidFill>
            <a:srgbClr val="C0AC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chemeClr val="tx1"/>
                </a:solidFill>
              </a:rPr>
              <a:t>Rezervace: Hotel Zámek Valeč | Valeč 1, 675 53 | tel: 724 400 497 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recepce@hotel-valec.cz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7EDDDA28-298F-4397-A622-BF4C828F508E}"/>
              </a:ext>
            </a:extLst>
          </p:cNvPr>
          <p:cNvSpPr/>
          <p:nvPr/>
        </p:nvSpPr>
        <p:spPr>
          <a:xfrm>
            <a:off x="1270862" y="11000371"/>
            <a:ext cx="76702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2100" b="1" dirty="0">
                <a:latin typeface="Bookman Old Style" panose="02050604050505020204" pitchFamily="18" charset="0"/>
                <a:ea typeface="Calibri" panose="020F0502020204030204" pitchFamily="34" charset="0"/>
              </a:rPr>
              <a:t>Vstupné: 150 Kč/osoba, 60 Kč dítě 6-12 let </a:t>
            </a:r>
          </a:p>
          <a:p>
            <a:pPr algn="ctr">
              <a:spcAft>
                <a:spcPts val="0"/>
              </a:spcAft>
            </a:pPr>
            <a:r>
              <a:rPr lang="cs-CZ" sz="2100" b="1" dirty="0">
                <a:latin typeface="Bookman Old Style" panose="02050604050505020204" pitchFamily="18" charset="0"/>
                <a:ea typeface="Calibri" panose="020F0502020204030204" pitchFamily="34" charset="0"/>
              </a:rPr>
              <a:t>Předprodej od 1.8.2020 v recepci hotelu Zámek Valeč</a:t>
            </a:r>
          </a:p>
        </p:txBody>
      </p:sp>
      <p:pic>
        <p:nvPicPr>
          <p:cNvPr id="1026" name="Picture 2" descr="Vítejte na oficiálním webu brněnské kapely Kamelot | Kamelot ...">
            <a:extLst>
              <a:ext uri="{FF2B5EF4-FFF2-40B4-BE49-F238E27FC236}">
                <a16:creationId xmlns:a16="http://schemas.microsoft.com/office/drawing/2014/main" xmlns="" id="{258AE424-758A-4151-8D38-80F442E8C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3429" y="6717066"/>
            <a:ext cx="5314342" cy="407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617DC2B8-CFE7-46B7-BF84-C83AE833B9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0224" y="35957"/>
            <a:ext cx="4324026" cy="1560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895261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508</TotalTime>
  <Words>72</Words>
  <Application>Microsoft Office PowerPoint</Application>
  <PresentationFormat>A3 (297 x 420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PRÁZDNINOVÝ POBYT S KONCERTEM TOMÁŠE KLUSE</dc:title>
  <dc:creator>V Stav</dc:creator>
  <cp:lastModifiedBy>starosta</cp:lastModifiedBy>
  <cp:revision>50</cp:revision>
  <cp:lastPrinted>2020-07-24T12:13:49Z</cp:lastPrinted>
  <dcterms:created xsi:type="dcterms:W3CDTF">2018-05-23T08:05:46Z</dcterms:created>
  <dcterms:modified xsi:type="dcterms:W3CDTF">2020-08-18T06:43:23Z</dcterms:modified>
</cp:coreProperties>
</file>